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8" r:id="rId5"/>
    <p:sldId id="269" r:id="rId6"/>
    <p:sldId id="268" r:id="rId7"/>
    <p:sldId id="259" r:id="rId8"/>
    <p:sldId id="267" r:id="rId9"/>
    <p:sldId id="262" r:id="rId10"/>
    <p:sldId id="261" r:id="rId11"/>
    <p:sldId id="270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8DD1A6-1F5C-44D8-BAF5-4B7772EA1243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1BDBC5F-C545-490E-B5E6-6B93D413BBCC}">
      <dgm:prSet phldrT="[文本]"/>
      <dgm:spPr/>
      <dgm:t>
        <a:bodyPr/>
        <a:lstStyle/>
        <a:p>
          <a:endParaRPr lang="zh-CN" altLang="en-US" dirty="0"/>
        </a:p>
      </dgm:t>
    </dgm:pt>
    <dgm:pt modelId="{B45003B8-6014-49BF-BEB0-4E100F8DC11D}" type="parTrans" cxnId="{E9D856E9-753A-4F3E-8FF8-7CD6B523D87F}">
      <dgm:prSet/>
      <dgm:spPr/>
      <dgm:t>
        <a:bodyPr/>
        <a:lstStyle/>
        <a:p>
          <a:endParaRPr lang="zh-CN" altLang="en-US"/>
        </a:p>
      </dgm:t>
    </dgm:pt>
    <dgm:pt modelId="{B48A4699-FB79-42C6-933B-E4B7190E329C}" type="sibTrans" cxnId="{E9D856E9-753A-4F3E-8FF8-7CD6B523D87F}">
      <dgm:prSet/>
      <dgm:spPr/>
      <dgm:t>
        <a:bodyPr/>
        <a:lstStyle/>
        <a:p>
          <a:endParaRPr lang="zh-CN" altLang="en-US"/>
        </a:p>
      </dgm:t>
    </dgm:pt>
    <dgm:pt modelId="{682EDD9E-3A1B-45DB-B9F3-43341DB7247A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7B796DB5-FBD3-447E-95FF-78278AC38157}" type="parTrans" cxnId="{BDDF244F-332E-4390-9E6E-4310E5E7201D}">
      <dgm:prSet/>
      <dgm:spPr/>
      <dgm:t>
        <a:bodyPr/>
        <a:lstStyle/>
        <a:p>
          <a:endParaRPr lang="zh-CN" altLang="en-US"/>
        </a:p>
      </dgm:t>
    </dgm:pt>
    <dgm:pt modelId="{764D7FC3-D97B-4E81-BEBD-AD63995ABA60}" type="sibTrans" cxnId="{BDDF244F-332E-4390-9E6E-4310E5E7201D}">
      <dgm:prSet/>
      <dgm:spPr/>
      <dgm:t>
        <a:bodyPr/>
        <a:lstStyle/>
        <a:p>
          <a:endParaRPr lang="zh-CN" altLang="en-US"/>
        </a:p>
      </dgm:t>
    </dgm:pt>
    <dgm:pt modelId="{7039F6CA-FE64-4F50-B3AE-F23B82A545E4}">
      <dgm:prSet phldrT="[文本]"/>
      <dgm:spPr/>
      <dgm:t>
        <a:bodyPr/>
        <a:lstStyle/>
        <a:p>
          <a:endParaRPr lang="zh-CN" altLang="en-US" dirty="0"/>
        </a:p>
      </dgm:t>
    </dgm:pt>
    <dgm:pt modelId="{0F9EA4D0-94E2-4C37-9134-9C81FD7DB2BF}" type="parTrans" cxnId="{71806DA6-A2D3-4112-956C-090743D80ECD}">
      <dgm:prSet/>
      <dgm:spPr/>
      <dgm:t>
        <a:bodyPr/>
        <a:lstStyle/>
        <a:p>
          <a:endParaRPr lang="zh-CN" altLang="en-US"/>
        </a:p>
      </dgm:t>
    </dgm:pt>
    <dgm:pt modelId="{CD6577CD-AAC2-4DF0-A06F-510726395A6B}" type="sibTrans" cxnId="{71806DA6-A2D3-4112-956C-090743D80ECD}">
      <dgm:prSet/>
      <dgm:spPr/>
      <dgm:t>
        <a:bodyPr/>
        <a:lstStyle/>
        <a:p>
          <a:endParaRPr lang="zh-CN" altLang="en-US"/>
        </a:p>
      </dgm:t>
    </dgm:pt>
    <dgm:pt modelId="{3E34D867-F5F4-4E1E-A599-135FE48934D5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50B7BFA5-E0BB-4194-893B-E60222E8C42A}" type="parTrans" cxnId="{F89B04A9-5D55-4991-BB55-73338FC8E4B7}">
      <dgm:prSet/>
      <dgm:spPr/>
      <dgm:t>
        <a:bodyPr/>
        <a:lstStyle/>
        <a:p>
          <a:endParaRPr lang="zh-CN" altLang="en-US"/>
        </a:p>
      </dgm:t>
    </dgm:pt>
    <dgm:pt modelId="{24A9B056-5561-410F-AE13-1C84DCCD1529}" type="sibTrans" cxnId="{F89B04A9-5D55-4991-BB55-73338FC8E4B7}">
      <dgm:prSet/>
      <dgm:spPr/>
      <dgm:t>
        <a:bodyPr/>
        <a:lstStyle/>
        <a:p>
          <a:endParaRPr lang="zh-CN" altLang="en-US"/>
        </a:p>
      </dgm:t>
    </dgm:pt>
    <dgm:pt modelId="{C99C16CE-42C1-4617-9436-2462EB043976}">
      <dgm:prSet phldrT="[文本]"/>
      <dgm:spPr/>
      <dgm:t>
        <a:bodyPr/>
        <a:lstStyle/>
        <a:p>
          <a:endParaRPr lang="zh-CN" altLang="en-US" dirty="0"/>
        </a:p>
      </dgm:t>
    </dgm:pt>
    <dgm:pt modelId="{E1BDD169-E0CE-42FB-AE11-7FEEF4551065}" type="sibTrans" cxnId="{5D6863A9-C9D2-4402-BDE6-5326B9572AF8}">
      <dgm:prSet/>
      <dgm:spPr/>
      <dgm:t>
        <a:bodyPr/>
        <a:lstStyle/>
        <a:p>
          <a:endParaRPr lang="zh-CN" altLang="en-US"/>
        </a:p>
      </dgm:t>
    </dgm:pt>
    <dgm:pt modelId="{7A34D3A4-F8E9-45DD-B6BF-898A7B11A22C}" type="parTrans" cxnId="{5D6863A9-C9D2-4402-BDE6-5326B9572AF8}">
      <dgm:prSet/>
      <dgm:spPr/>
      <dgm:t>
        <a:bodyPr/>
        <a:lstStyle/>
        <a:p>
          <a:endParaRPr lang="zh-CN" altLang="en-US"/>
        </a:p>
      </dgm:t>
    </dgm:pt>
    <dgm:pt modelId="{AE8003C9-7210-4F75-A5F4-088A66737FF3}" type="pres">
      <dgm:prSet presAssocID="{448DD1A6-1F5C-44D8-BAF5-4B7772EA12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627446-B1B1-42AD-BB27-255230E256AD}" type="pres">
      <dgm:prSet presAssocID="{11BDBC5F-C545-490E-B5E6-6B93D413BBCC}" presName="centerShape" presStyleLbl="node0" presStyleIdx="0" presStyleCnt="1" custScaleX="216066"/>
      <dgm:spPr/>
      <dgm:t>
        <a:bodyPr/>
        <a:lstStyle/>
        <a:p>
          <a:endParaRPr lang="zh-CN" altLang="en-US"/>
        </a:p>
      </dgm:t>
    </dgm:pt>
    <dgm:pt modelId="{E08EB0A8-E59A-44AF-A961-BDDB47B5ADD2}" type="pres">
      <dgm:prSet presAssocID="{7B796DB5-FBD3-447E-95FF-78278AC38157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DDECBDFF-32B5-40C7-AA9A-FD92BF41F7CC}" type="pres">
      <dgm:prSet presAssocID="{7B796DB5-FBD3-447E-95FF-78278AC38157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1DDCC078-BCAE-4810-AE47-2050155E26FC}" type="pres">
      <dgm:prSet presAssocID="{682EDD9E-3A1B-45DB-B9F3-43341DB7247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DDC9D8-5D8F-43A0-AD4D-602928F40E1D}" type="pres">
      <dgm:prSet presAssocID="{7A34D3A4-F8E9-45DD-B6BF-898A7B11A22C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B0EC8B17-CBFA-4E70-A035-7F009D88E717}" type="pres">
      <dgm:prSet presAssocID="{7A34D3A4-F8E9-45DD-B6BF-898A7B11A22C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8F10BFA7-605E-4426-A53F-F69983CA02FB}" type="pres">
      <dgm:prSet presAssocID="{C99C16CE-42C1-4617-9436-2462EB043976}" presName="node" presStyleLbl="node1" presStyleIdx="1" presStyleCnt="4" custRadScaleRad="130967" custRadScaleInc="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D26618-A4A2-4687-BAA1-DAC82CD6C052}" type="pres">
      <dgm:prSet presAssocID="{0F9EA4D0-94E2-4C37-9134-9C81FD7DB2BF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594A0D1A-2170-4BBE-9A65-CA71D274EE30}" type="pres">
      <dgm:prSet presAssocID="{0F9EA4D0-94E2-4C37-9134-9C81FD7DB2BF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9BB27C71-3A5A-46BD-BF80-D02945E36395}" type="pres">
      <dgm:prSet presAssocID="{7039F6CA-FE64-4F50-B3AE-F23B82A545E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38BC27-C070-4086-A730-726A8902C20D}" type="pres">
      <dgm:prSet presAssocID="{50B7BFA5-E0BB-4194-893B-E60222E8C42A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02536E26-708B-461A-8604-9E6062B3FC31}" type="pres">
      <dgm:prSet presAssocID="{50B7BFA5-E0BB-4194-893B-E60222E8C42A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1812EC39-1868-4BA9-9EC1-85EBCB7FD900}" type="pres">
      <dgm:prSet presAssocID="{3E34D867-F5F4-4E1E-A599-135FE48934D5}" presName="node" presStyleLbl="node1" presStyleIdx="3" presStyleCnt="4" custRadScaleRad="130105" custRadScaleInc="-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1F7735-8AF2-47F7-90EB-911CF9B12691}" type="presOf" srcId="{3E34D867-F5F4-4E1E-A599-135FE48934D5}" destId="{1812EC39-1868-4BA9-9EC1-85EBCB7FD900}" srcOrd="0" destOrd="0" presId="urn:microsoft.com/office/officeart/2005/8/layout/radial5"/>
    <dgm:cxn modelId="{767C98E5-8FA3-4A0A-8435-CC58F22FEDD6}" type="presOf" srcId="{7A34D3A4-F8E9-45DD-B6BF-898A7B11A22C}" destId="{B0EC8B17-CBFA-4E70-A035-7F009D88E717}" srcOrd="1" destOrd="0" presId="urn:microsoft.com/office/officeart/2005/8/layout/radial5"/>
    <dgm:cxn modelId="{5D6863A9-C9D2-4402-BDE6-5326B9572AF8}" srcId="{11BDBC5F-C545-490E-B5E6-6B93D413BBCC}" destId="{C99C16CE-42C1-4617-9436-2462EB043976}" srcOrd="1" destOrd="0" parTransId="{7A34D3A4-F8E9-45DD-B6BF-898A7B11A22C}" sibTransId="{E1BDD169-E0CE-42FB-AE11-7FEEF4551065}"/>
    <dgm:cxn modelId="{E7074934-A78C-46C5-BD91-C91923806649}" type="presOf" srcId="{11BDBC5F-C545-490E-B5E6-6B93D413BBCC}" destId="{37627446-B1B1-42AD-BB27-255230E256AD}" srcOrd="0" destOrd="0" presId="urn:microsoft.com/office/officeart/2005/8/layout/radial5"/>
    <dgm:cxn modelId="{35F752AD-82E1-4883-83ED-A89C549F743E}" type="presOf" srcId="{448DD1A6-1F5C-44D8-BAF5-4B7772EA1243}" destId="{AE8003C9-7210-4F75-A5F4-088A66737FF3}" srcOrd="0" destOrd="0" presId="urn:microsoft.com/office/officeart/2005/8/layout/radial5"/>
    <dgm:cxn modelId="{BDDF244F-332E-4390-9E6E-4310E5E7201D}" srcId="{11BDBC5F-C545-490E-B5E6-6B93D413BBCC}" destId="{682EDD9E-3A1B-45DB-B9F3-43341DB7247A}" srcOrd="0" destOrd="0" parTransId="{7B796DB5-FBD3-447E-95FF-78278AC38157}" sibTransId="{764D7FC3-D97B-4E81-BEBD-AD63995ABA60}"/>
    <dgm:cxn modelId="{B86B5ABE-E1EF-4363-BDF4-D18A9EED9DA7}" type="presOf" srcId="{682EDD9E-3A1B-45DB-B9F3-43341DB7247A}" destId="{1DDCC078-BCAE-4810-AE47-2050155E26FC}" srcOrd="0" destOrd="0" presId="urn:microsoft.com/office/officeart/2005/8/layout/radial5"/>
    <dgm:cxn modelId="{E9D856E9-753A-4F3E-8FF8-7CD6B523D87F}" srcId="{448DD1A6-1F5C-44D8-BAF5-4B7772EA1243}" destId="{11BDBC5F-C545-490E-B5E6-6B93D413BBCC}" srcOrd="0" destOrd="0" parTransId="{B45003B8-6014-49BF-BEB0-4E100F8DC11D}" sibTransId="{B48A4699-FB79-42C6-933B-E4B7190E329C}"/>
    <dgm:cxn modelId="{9DC18A21-94BE-4396-B24A-F0F34631F07F}" type="presOf" srcId="{0F9EA4D0-94E2-4C37-9134-9C81FD7DB2BF}" destId="{594A0D1A-2170-4BBE-9A65-CA71D274EE30}" srcOrd="1" destOrd="0" presId="urn:microsoft.com/office/officeart/2005/8/layout/radial5"/>
    <dgm:cxn modelId="{1694571D-3AAE-4D7B-8BCA-9B371E0C2FA8}" type="presOf" srcId="{7B796DB5-FBD3-447E-95FF-78278AC38157}" destId="{DDECBDFF-32B5-40C7-AA9A-FD92BF41F7CC}" srcOrd="1" destOrd="0" presId="urn:microsoft.com/office/officeart/2005/8/layout/radial5"/>
    <dgm:cxn modelId="{0207B8ED-E919-47A3-B349-6E6EA7AADF70}" type="presOf" srcId="{50B7BFA5-E0BB-4194-893B-E60222E8C42A}" destId="{9038BC27-C070-4086-A730-726A8902C20D}" srcOrd="0" destOrd="0" presId="urn:microsoft.com/office/officeart/2005/8/layout/radial5"/>
    <dgm:cxn modelId="{EDF29379-9CCA-43B8-9217-53931D7C9951}" type="presOf" srcId="{C99C16CE-42C1-4617-9436-2462EB043976}" destId="{8F10BFA7-605E-4426-A53F-F69983CA02FB}" srcOrd="0" destOrd="0" presId="urn:microsoft.com/office/officeart/2005/8/layout/radial5"/>
    <dgm:cxn modelId="{F6E2ADD2-22A4-44CE-8AB1-263EC98B8C27}" type="presOf" srcId="{7039F6CA-FE64-4F50-B3AE-F23B82A545E4}" destId="{9BB27C71-3A5A-46BD-BF80-D02945E36395}" srcOrd="0" destOrd="0" presId="urn:microsoft.com/office/officeart/2005/8/layout/radial5"/>
    <dgm:cxn modelId="{6730D895-DE55-4026-A994-3F761DB8BEB3}" type="presOf" srcId="{7B796DB5-FBD3-447E-95FF-78278AC38157}" destId="{E08EB0A8-E59A-44AF-A961-BDDB47B5ADD2}" srcOrd="0" destOrd="0" presId="urn:microsoft.com/office/officeart/2005/8/layout/radial5"/>
    <dgm:cxn modelId="{F5B4B080-46A7-4AD8-B4AD-DE54CA3A82C7}" type="presOf" srcId="{50B7BFA5-E0BB-4194-893B-E60222E8C42A}" destId="{02536E26-708B-461A-8604-9E6062B3FC31}" srcOrd="1" destOrd="0" presId="urn:microsoft.com/office/officeart/2005/8/layout/radial5"/>
    <dgm:cxn modelId="{41F72AE9-F618-4EB1-B717-B282E0046DD6}" type="presOf" srcId="{7A34D3A4-F8E9-45DD-B6BF-898A7B11A22C}" destId="{84DDC9D8-5D8F-43A0-AD4D-602928F40E1D}" srcOrd="0" destOrd="0" presId="urn:microsoft.com/office/officeart/2005/8/layout/radial5"/>
    <dgm:cxn modelId="{71806DA6-A2D3-4112-956C-090743D80ECD}" srcId="{11BDBC5F-C545-490E-B5E6-6B93D413BBCC}" destId="{7039F6CA-FE64-4F50-B3AE-F23B82A545E4}" srcOrd="2" destOrd="0" parTransId="{0F9EA4D0-94E2-4C37-9134-9C81FD7DB2BF}" sibTransId="{CD6577CD-AAC2-4DF0-A06F-510726395A6B}"/>
    <dgm:cxn modelId="{F89B04A9-5D55-4991-BB55-73338FC8E4B7}" srcId="{11BDBC5F-C545-490E-B5E6-6B93D413BBCC}" destId="{3E34D867-F5F4-4E1E-A599-135FE48934D5}" srcOrd="3" destOrd="0" parTransId="{50B7BFA5-E0BB-4194-893B-E60222E8C42A}" sibTransId="{24A9B056-5561-410F-AE13-1C84DCCD1529}"/>
    <dgm:cxn modelId="{5A71DC69-B35A-402D-9192-3D178E33DE04}" type="presOf" srcId="{0F9EA4D0-94E2-4C37-9134-9C81FD7DB2BF}" destId="{DFD26618-A4A2-4687-BAA1-DAC82CD6C052}" srcOrd="0" destOrd="0" presId="urn:microsoft.com/office/officeart/2005/8/layout/radial5"/>
    <dgm:cxn modelId="{A5E7679D-0788-443E-89FA-44C09E281B9C}" type="presParOf" srcId="{AE8003C9-7210-4F75-A5F4-088A66737FF3}" destId="{37627446-B1B1-42AD-BB27-255230E256AD}" srcOrd="0" destOrd="0" presId="urn:microsoft.com/office/officeart/2005/8/layout/radial5"/>
    <dgm:cxn modelId="{76A7A299-5F97-4E2C-A0CA-1336749B546D}" type="presParOf" srcId="{AE8003C9-7210-4F75-A5F4-088A66737FF3}" destId="{E08EB0A8-E59A-44AF-A961-BDDB47B5ADD2}" srcOrd="1" destOrd="0" presId="urn:microsoft.com/office/officeart/2005/8/layout/radial5"/>
    <dgm:cxn modelId="{0A6A91D5-055D-48AC-8EBC-C52B4CD04302}" type="presParOf" srcId="{E08EB0A8-E59A-44AF-A961-BDDB47B5ADD2}" destId="{DDECBDFF-32B5-40C7-AA9A-FD92BF41F7CC}" srcOrd="0" destOrd="0" presId="urn:microsoft.com/office/officeart/2005/8/layout/radial5"/>
    <dgm:cxn modelId="{ACEDE5C8-E400-41BC-90E8-6D0DE9FC8B94}" type="presParOf" srcId="{AE8003C9-7210-4F75-A5F4-088A66737FF3}" destId="{1DDCC078-BCAE-4810-AE47-2050155E26FC}" srcOrd="2" destOrd="0" presId="urn:microsoft.com/office/officeart/2005/8/layout/radial5"/>
    <dgm:cxn modelId="{76D35043-049B-4974-A99E-316E7C77E2F2}" type="presParOf" srcId="{AE8003C9-7210-4F75-A5F4-088A66737FF3}" destId="{84DDC9D8-5D8F-43A0-AD4D-602928F40E1D}" srcOrd="3" destOrd="0" presId="urn:microsoft.com/office/officeart/2005/8/layout/radial5"/>
    <dgm:cxn modelId="{CFDCB93B-C067-4522-AFA0-BCD948C6E5E3}" type="presParOf" srcId="{84DDC9D8-5D8F-43A0-AD4D-602928F40E1D}" destId="{B0EC8B17-CBFA-4E70-A035-7F009D88E717}" srcOrd="0" destOrd="0" presId="urn:microsoft.com/office/officeart/2005/8/layout/radial5"/>
    <dgm:cxn modelId="{75CF5981-16D0-4DD5-8D58-8E723DF5E677}" type="presParOf" srcId="{AE8003C9-7210-4F75-A5F4-088A66737FF3}" destId="{8F10BFA7-605E-4426-A53F-F69983CA02FB}" srcOrd="4" destOrd="0" presId="urn:microsoft.com/office/officeart/2005/8/layout/radial5"/>
    <dgm:cxn modelId="{DBCFB24E-8171-4A8A-8915-E95004C7D3AC}" type="presParOf" srcId="{AE8003C9-7210-4F75-A5F4-088A66737FF3}" destId="{DFD26618-A4A2-4687-BAA1-DAC82CD6C052}" srcOrd="5" destOrd="0" presId="urn:microsoft.com/office/officeart/2005/8/layout/radial5"/>
    <dgm:cxn modelId="{18827FEF-9445-47A7-9355-A3ACC3880742}" type="presParOf" srcId="{DFD26618-A4A2-4687-BAA1-DAC82CD6C052}" destId="{594A0D1A-2170-4BBE-9A65-CA71D274EE30}" srcOrd="0" destOrd="0" presId="urn:microsoft.com/office/officeart/2005/8/layout/radial5"/>
    <dgm:cxn modelId="{1F2FCEF5-6C49-47E8-A345-7F36D4BCB12E}" type="presParOf" srcId="{AE8003C9-7210-4F75-A5F4-088A66737FF3}" destId="{9BB27C71-3A5A-46BD-BF80-D02945E36395}" srcOrd="6" destOrd="0" presId="urn:microsoft.com/office/officeart/2005/8/layout/radial5"/>
    <dgm:cxn modelId="{93652913-BC0A-49EC-80D9-BA0553F42662}" type="presParOf" srcId="{AE8003C9-7210-4F75-A5F4-088A66737FF3}" destId="{9038BC27-C070-4086-A730-726A8902C20D}" srcOrd="7" destOrd="0" presId="urn:microsoft.com/office/officeart/2005/8/layout/radial5"/>
    <dgm:cxn modelId="{FAF43A92-BA1C-4FF1-AC04-36B2438FB058}" type="presParOf" srcId="{9038BC27-C070-4086-A730-726A8902C20D}" destId="{02536E26-708B-461A-8604-9E6062B3FC31}" srcOrd="0" destOrd="0" presId="urn:microsoft.com/office/officeart/2005/8/layout/radial5"/>
    <dgm:cxn modelId="{56BCE37D-2988-4D1A-BD04-8431DD143C45}" type="presParOf" srcId="{AE8003C9-7210-4F75-A5F4-088A66737FF3}" destId="{1812EC39-1868-4BA9-9EC1-85EBCB7FD90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627446-B1B1-42AD-BB27-255230E256AD}">
      <dsp:nvSpPr>
        <dsp:cNvPr id="0" name=""/>
        <dsp:cNvSpPr/>
      </dsp:nvSpPr>
      <dsp:spPr>
        <a:xfrm>
          <a:off x="2592288" y="2151058"/>
          <a:ext cx="3319660" cy="1536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>
        <a:off x="2592288" y="2151058"/>
        <a:ext cx="3319660" cy="1536410"/>
      </dsp:txXfrm>
    </dsp:sp>
    <dsp:sp modelId="{E08EB0A8-E59A-44AF-A961-BDDB47B5ADD2}">
      <dsp:nvSpPr>
        <dsp:cNvPr id="0" name=""/>
        <dsp:cNvSpPr/>
      </dsp:nvSpPr>
      <dsp:spPr>
        <a:xfrm rot="16200000">
          <a:off x="4089799" y="1592793"/>
          <a:ext cx="324639" cy="522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6200000">
        <a:off x="4089799" y="1592793"/>
        <a:ext cx="324639" cy="522379"/>
      </dsp:txXfrm>
    </dsp:sp>
    <dsp:sp modelId="{1DDCC078-BCAE-4810-AE47-2050155E26FC}">
      <dsp:nvSpPr>
        <dsp:cNvPr id="0" name=""/>
        <dsp:cNvSpPr/>
      </dsp:nvSpPr>
      <dsp:spPr>
        <a:xfrm>
          <a:off x="3483913" y="2121"/>
          <a:ext cx="1536410" cy="1536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 smtClean="0"/>
            <a:t> </a:t>
          </a:r>
          <a:endParaRPr lang="zh-CN" altLang="en-US" sz="6500" kern="1200" dirty="0"/>
        </a:p>
      </dsp:txBody>
      <dsp:txXfrm>
        <a:off x="3483913" y="2121"/>
        <a:ext cx="1536410" cy="1536410"/>
      </dsp:txXfrm>
    </dsp:sp>
    <dsp:sp modelId="{84DDC9D8-5D8F-43A0-AD4D-602928F40E1D}">
      <dsp:nvSpPr>
        <dsp:cNvPr id="0" name=""/>
        <dsp:cNvSpPr/>
      </dsp:nvSpPr>
      <dsp:spPr>
        <a:xfrm rot="1350">
          <a:off x="5996948" y="2658799"/>
          <a:ext cx="204772" cy="522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350">
        <a:off x="5996948" y="2658799"/>
        <a:ext cx="204772" cy="522379"/>
      </dsp:txXfrm>
    </dsp:sp>
    <dsp:sp modelId="{8F10BFA7-605E-4426-A53F-F69983CA02FB}">
      <dsp:nvSpPr>
        <dsp:cNvPr id="0" name=""/>
        <dsp:cNvSpPr/>
      </dsp:nvSpPr>
      <dsp:spPr>
        <a:xfrm>
          <a:off x="6298311" y="2152163"/>
          <a:ext cx="1536410" cy="1536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>
        <a:off x="6298311" y="2152163"/>
        <a:ext cx="1536410" cy="1536410"/>
      </dsp:txXfrm>
    </dsp:sp>
    <dsp:sp modelId="{DFD26618-A4A2-4687-BAA1-DAC82CD6C052}">
      <dsp:nvSpPr>
        <dsp:cNvPr id="0" name=""/>
        <dsp:cNvSpPr/>
      </dsp:nvSpPr>
      <dsp:spPr>
        <a:xfrm rot="5400000">
          <a:off x="4089799" y="3723354"/>
          <a:ext cx="324639" cy="522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5400000">
        <a:off x="4089799" y="3723354"/>
        <a:ext cx="324639" cy="522379"/>
      </dsp:txXfrm>
    </dsp:sp>
    <dsp:sp modelId="{9BB27C71-3A5A-46BD-BF80-D02945E36395}">
      <dsp:nvSpPr>
        <dsp:cNvPr id="0" name=""/>
        <dsp:cNvSpPr/>
      </dsp:nvSpPr>
      <dsp:spPr>
        <a:xfrm>
          <a:off x="3483913" y="4299995"/>
          <a:ext cx="1536410" cy="1536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>
        <a:off x="3483913" y="4299995"/>
        <a:ext cx="1536410" cy="1536410"/>
      </dsp:txXfrm>
    </dsp:sp>
    <dsp:sp modelId="{9038BC27-C070-4086-A730-726A8902C20D}">
      <dsp:nvSpPr>
        <dsp:cNvPr id="0" name=""/>
        <dsp:cNvSpPr/>
      </dsp:nvSpPr>
      <dsp:spPr>
        <a:xfrm rot="10798623">
          <a:off x="2316409" y="2658810"/>
          <a:ext cx="194955" cy="522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0798623">
        <a:off x="2316409" y="2658810"/>
        <a:ext cx="194955" cy="522379"/>
      </dsp:txXfrm>
    </dsp:sp>
    <dsp:sp modelId="{1812EC39-1868-4BA9-9EC1-85EBCB7FD900}">
      <dsp:nvSpPr>
        <dsp:cNvPr id="0" name=""/>
        <dsp:cNvSpPr/>
      </dsp:nvSpPr>
      <dsp:spPr>
        <a:xfrm>
          <a:off x="688039" y="2152178"/>
          <a:ext cx="1536410" cy="1536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 smtClean="0"/>
            <a:t> </a:t>
          </a:r>
          <a:endParaRPr lang="zh-CN" altLang="en-US" sz="6500" kern="1200" dirty="0"/>
        </a:p>
      </dsp:txBody>
      <dsp:txXfrm>
        <a:off x="688039" y="2152178"/>
        <a:ext cx="1536410" cy="15364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椭圆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椭圆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椭圆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椭圆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椭圆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椭圆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椭圆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椭圆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椭圆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B36B5D1-AF05-47C7-9D5F-2ABB14A2DF1B}" type="datetimeFigureOut">
              <a:rPr lang="zh-CN" altLang="en-US" smtClean="0"/>
              <a:pPr/>
              <a:t>2019/5/14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椭圆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BE4BEFE-BFC0-42A9-B16F-EDF92E26CF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35280" cy="4752528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>
                <a:solidFill>
                  <a:schemeClr val="tx1"/>
                </a:solidFill>
              </a:rPr>
              <a:t>Unit 9 What does he look like?</a:t>
            </a:r>
            <a:br>
              <a:rPr lang="en-US" altLang="zh-CN" sz="4900" dirty="0" smtClean="0">
                <a:solidFill>
                  <a:schemeClr val="tx1"/>
                </a:solidFill>
              </a:rPr>
            </a:br>
            <a:r>
              <a:rPr lang="en-US" altLang="zh-CN" sz="4900" dirty="0" smtClean="0">
                <a:solidFill>
                  <a:schemeClr val="tx1"/>
                </a:solidFill>
              </a:rPr>
              <a:t/>
            </a:r>
            <a:br>
              <a:rPr lang="en-US" altLang="zh-CN" sz="4900" dirty="0" smtClean="0">
                <a:solidFill>
                  <a:schemeClr val="tx1"/>
                </a:solidFill>
              </a:rPr>
            </a:br>
            <a:r>
              <a:rPr lang="en-US" altLang="zh-CN" sz="4900" dirty="0" smtClean="0">
                <a:solidFill>
                  <a:schemeClr val="tx1"/>
                </a:solidFill>
              </a:rPr>
              <a:t>Section B (2a-2c)</a:t>
            </a:r>
            <a:br>
              <a:rPr lang="en-US" altLang="zh-CN" sz="4900" dirty="0" smtClean="0">
                <a:solidFill>
                  <a:schemeClr val="tx1"/>
                </a:solidFill>
              </a:rPr>
            </a:br>
            <a:r>
              <a:rPr lang="en-US" altLang="zh-CN" sz="4900" dirty="0" smtClean="0">
                <a:solidFill>
                  <a:schemeClr val="tx1"/>
                </a:solidFill>
              </a:rPr>
              <a:t>                                </a:t>
            </a:r>
            <a:br>
              <a:rPr lang="en-US" altLang="zh-CN" sz="4900" dirty="0" smtClean="0">
                <a:solidFill>
                  <a:schemeClr val="tx1"/>
                </a:solidFill>
              </a:rPr>
            </a:br>
            <a:r>
              <a:rPr lang="en-US" altLang="zh-CN" sz="4900" dirty="0" smtClean="0">
                <a:solidFill>
                  <a:schemeClr val="tx1"/>
                </a:solidFill>
              </a:rPr>
              <a:t>                             by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王文娟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 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安庆九一六学校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Role-play: Who is the best police artist?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内容占位符 4" descr="拐卖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3371850" cy="2736304"/>
          </a:xfrm>
        </p:spPr>
      </p:pic>
      <p:sp>
        <p:nvSpPr>
          <p:cNvPr id="6" name="矩形 5"/>
          <p:cNvSpPr/>
          <p:nvPr/>
        </p:nvSpPr>
        <p:spPr>
          <a:xfrm>
            <a:off x="3707904" y="3284984"/>
            <a:ext cx="273630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Crime</a:t>
            </a:r>
          </a:p>
          <a:p>
            <a:pPr algn="ctr"/>
            <a:r>
              <a:rPr lang="en-US" altLang="zh-CN" sz="2400" dirty="0" smtClean="0"/>
              <a:t>Child Trafficking</a:t>
            </a:r>
          </a:p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儿童拐卖案</a:t>
            </a:r>
          </a:p>
        </p:txBody>
      </p:sp>
      <p:pic>
        <p:nvPicPr>
          <p:cNvPr id="7" name="图片 6" descr="嫌疑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2420888"/>
            <a:ext cx="2448272" cy="2808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43900" y="2564904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？</a:t>
            </a:r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Pictures of the real criminal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内容占位符 5" descr="柯南罪犯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4176464" cy="3888432"/>
          </a:xfrm>
        </p:spPr>
      </p:pic>
      <p:pic>
        <p:nvPicPr>
          <p:cNvPr id="7" name="图片 6" descr="柯南罪犯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700808"/>
            <a:ext cx="3740620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Sum up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Review how to describe people.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Learn what does a police artist do.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Draw pictures according to the description.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Learn to be warm-hearted and helpful.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Homework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Write a passage about your best friend.</a:t>
            </a:r>
          </a:p>
          <a:p>
            <a:pPr>
              <a:buNone/>
            </a:pPr>
            <a:r>
              <a:rPr lang="en-US" altLang="zh-CN" dirty="0" smtClean="0"/>
              <a:t>What’s your friend’s name?</a:t>
            </a:r>
          </a:p>
          <a:p>
            <a:pPr>
              <a:buNone/>
            </a:pPr>
            <a:r>
              <a:rPr lang="en-US" altLang="zh-CN" dirty="0" smtClean="0"/>
              <a:t>What does he/she look like?</a:t>
            </a:r>
          </a:p>
          <a:p>
            <a:pPr>
              <a:buNone/>
            </a:pPr>
            <a:r>
              <a:rPr lang="en-US" altLang="zh-CN" dirty="0" smtClean="0"/>
              <a:t>What does he/she like to wear?</a:t>
            </a:r>
          </a:p>
          <a:p>
            <a:pPr>
              <a:buNone/>
            </a:pPr>
            <a:r>
              <a:rPr lang="en-US" altLang="zh-CN" dirty="0" smtClean="0"/>
              <a:t>Why do you like him/her?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5400" dirty="0" smtClean="0"/>
              <a:t>             </a:t>
            </a:r>
          </a:p>
          <a:p>
            <a:pPr>
              <a:buNone/>
            </a:pPr>
            <a:r>
              <a:rPr lang="en-US" altLang="zh-CN" sz="5400" dirty="0" smtClean="0"/>
              <a:t>              Thank you!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</p:nvPr>
        </p:nvGraphicFramePr>
        <p:xfrm>
          <a:off x="323528" y="548680"/>
          <a:ext cx="8504238" cy="5838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31840" y="2996952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dirty="0" smtClean="0"/>
              <a:t>How to describe people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2852936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Hair</a:t>
            </a:r>
          </a:p>
          <a:p>
            <a:pPr lvl="0"/>
            <a:r>
              <a:rPr lang="en-US" altLang="zh-CN" sz="2400" dirty="0" smtClean="0"/>
              <a:t>long, short…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995936" y="620688"/>
            <a:ext cx="1296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Height</a:t>
            </a:r>
          </a:p>
          <a:p>
            <a:pPr lvl="0"/>
            <a:r>
              <a:rPr lang="en-US" altLang="zh-CN" sz="2400" dirty="0" smtClean="0"/>
              <a:t>tall, short…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32240" y="2852936"/>
            <a:ext cx="1656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Build</a:t>
            </a:r>
          </a:p>
          <a:p>
            <a:pPr lvl="0"/>
            <a:r>
              <a:rPr lang="en-US" altLang="zh-CN" sz="2400" dirty="0" smtClean="0"/>
              <a:t>fat/heavy, thin… 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23928" y="4941168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Other features: age, clothes…</a:t>
            </a:r>
            <a:endParaRPr lang="zh-CN" altLang="en-US" sz="24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What does he/she look like?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内容占位符 5" descr="警察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772816"/>
            <a:ext cx="3384375" cy="3888432"/>
          </a:xfrm>
        </p:spPr>
      </p:pic>
      <p:pic>
        <p:nvPicPr>
          <p:cNvPr id="7" name="图片 6" descr="罪犯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772816"/>
            <a:ext cx="3168352" cy="3974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What does a police artist do?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1.webp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844824"/>
            <a:ext cx="5040560" cy="3384376"/>
          </a:xfrm>
        </p:spPr>
      </p:pic>
      <p:sp>
        <p:nvSpPr>
          <p:cNvPr id="6" name="TextBox 5"/>
          <p:cNvSpPr txBox="1"/>
          <p:nvPr/>
        </p:nvSpPr>
        <p:spPr>
          <a:xfrm>
            <a:off x="611560" y="5373216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</a:rPr>
              <a:t>He/She</a:t>
            </a:r>
            <a:r>
              <a:rPr lang="en-US" altLang="zh-CN" sz="3600" dirty="0" smtClean="0">
                <a:solidFill>
                  <a:srgbClr val="FF0000"/>
                </a:solidFill>
              </a:rPr>
              <a:t> draws pictures of criminals.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Preview task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1. Write  the opposite meaning </a:t>
            </a:r>
          </a:p>
          <a:p>
            <a:pPr>
              <a:buNone/>
            </a:pPr>
            <a:r>
              <a:rPr lang="en-US" altLang="zh-CN" dirty="0" smtClean="0"/>
              <a:t>young         old           tall          short      curly        straight</a:t>
            </a:r>
          </a:p>
          <a:p>
            <a:pPr>
              <a:buNone/>
            </a:pPr>
            <a:r>
              <a:rPr lang="en-US" altLang="zh-CN" dirty="0" smtClean="0"/>
              <a:t>thin         fat          long          short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 Translation</a:t>
            </a:r>
          </a:p>
          <a:p>
            <a:pPr marL="514350" indent="-514350">
              <a:buNone/>
            </a:pPr>
            <a:r>
              <a:rPr lang="zh-CN" altLang="en-US" dirty="0" smtClean="0"/>
              <a:t>艺术家 </a:t>
            </a:r>
            <a:r>
              <a:rPr lang="en-US" altLang="zh-CN" dirty="0" smtClean="0"/>
              <a:t>artist      </a:t>
            </a:r>
            <a:r>
              <a:rPr lang="zh-CN" altLang="en-US" dirty="0" smtClean="0"/>
              <a:t>犯罪活动  </a:t>
            </a:r>
            <a:r>
              <a:rPr lang="en-US" altLang="zh-CN" dirty="0" smtClean="0"/>
              <a:t>crime    </a:t>
            </a:r>
            <a:r>
              <a:rPr lang="zh-CN" altLang="en-US" dirty="0" smtClean="0"/>
              <a:t>罪犯 </a:t>
            </a:r>
            <a:r>
              <a:rPr lang="en-US" altLang="zh-CN" dirty="0" smtClean="0"/>
              <a:t>criminal</a:t>
            </a:r>
          </a:p>
          <a:p>
            <a:pPr marL="514350" indent="-514350">
              <a:buNone/>
            </a:pPr>
            <a:r>
              <a:rPr lang="en-US" altLang="zh-CN" dirty="0" smtClean="0"/>
              <a:t> </a:t>
            </a:r>
            <a:r>
              <a:rPr lang="zh-CN" altLang="en-US" dirty="0" smtClean="0"/>
              <a:t>放 </a:t>
            </a:r>
            <a:r>
              <a:rPr lang="en-US" altLang="zh-CN" dirty="0" smtClean="0"/>
              <a:t>put                 </a:t>
            </a:r>
            <a:r>
              <a:rPr lang="zh-CN" altLang="en-US" dirty="0" smtClean="0"/>
              <a:t>每个 </a:t>
            </a:r>
            <a:r>
              <a:rPr lang="en-US" altLang="zh-CN" dirty="0" smtClean="0"/>
              <a:t>each                </a:t>
            </a:r>
            <a:r>
              <a:rPr lang="zh-CN" altLang="en-US" dirty="0" smtClean="0"/>
              <a:t>方式 </a:t>
            </a:r>
            <a:r>
              <a:rPr lang="en-US" altLang="zh-CN" dirty="0" smtClean="0"/>
              <a:t>way</a:t>
            </a:r>
          </a:p>
          <a:p>
            <a:pPr marL="514350" indent="-514350">
              <a:buNone/>
            </a:pPr>
            <a:r>
              <a:rPr lang="en-US" altLang="zh-CN" dirty="0" smtClean="0"/>
              <a:t>  </a:t>
            </a:r>
            <a:r>
              <a:rPr lang="zh-CN" altLang="en-US" dirty="0" smtClean="0"/>
              <a:t>描述 </a:t>
            </a:r>
            <a:r>
              <a:rPr lang="en-US" altLang="zh-CN" dirty="0" smtClean="0"/>
              <a:t>describe    </a:t>
            </a:r>
            <a:r>
              <a:rPr lang="zh-CN" altLang="en-US" dirty="0" smtClean="0"/>
              <a:t>不同地 </a:t>
            </a:r>
            <a:r>
              <a:rPr lang="en-US" altLang="zh-CN" dirty="0" smtClean="0"/>
              <a:t>differently  </a:t>
            </a:r>
            <a:r>
              <a:rPr lang="zh-CN" altLang="en-US" dirty="0" smtClean="0"/>
              <a:t>另一 </a:t>
            </a:r>
            <a:r>
              <a:rPr lang="en-US" altLang="zh-CN" dirty="0" smtClean="0"/>
              <a:t>another</a:t>
            </a:r>
          </a:p>
          <a:p>
            <a:pPr marL="514350" indent="-514350">
              <a:buNone/>
            </a:pPr>
            <a:r>
              <a:rPr lang="en-US" altLang="zh-CN" dirty="0" smtClean="0"/>
              <a:t>  </a:t>
            </a:r>
            <a:r>
              <a:rPr lang="zh-CN" altLang="en-US" dirty="0" smtClean="0"/>
              <a:t>结尾 </a:t>
            </a:r>
            <a:r>
              <a:rPr lang="en-US" altLang="zh-CN" dirty="0" smtClean="0"/>
              <a:t>end              </a:t>
            </a:r>
            <a:r>
              <a:rPr lang="zh-CN" altLang="en-US" dirty="0" smtClean="0"/>
              <a:t>最后 </a:t>
            </a:r>
            <a:r>
              <a:rPr lang="en-US" altLang="zh-CN" dirty="0" smtClean="0"/>
              <a:t>in the end</a:t>
            </a:r>
          </a:p>
          <a:p>
            <a:pPr marL="514350" indent="-514350">
              <a:buNone/>
            </a:pPr>
            <a:endParaRPr lang="zh-CN" altLang="en-US" dirty="0"/>
          </a:p>
        </p:txBody>
      </p:sp>
      <p:sp>
        <p:nvSpPr>
          <p:cNvPr id="4" name="右箭头 3"/>
          <p:cNvSpPr/>
          <p:nvPr/>
        </p:nvSpPr>
        <p:spPr>
          <a:xfrm>
            <a:off x="1403648" y="2276872"/>
            <a:ext cx="5760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3995936" y="2276872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flipV="1">
            <a:off x="6804248" y="2276872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>
            <a:off x="1043608" y="2780928"/>
            <a:ext cx="648072" cy="117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707904" y="2780928"/>
            <a:ext cx="72008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Fast reading: listen to the tape and chose the main idea of each </a:t>
            </a:r>
            <a:r>
              <a:rPr lang="en-US" altLang="zh-CN" dirty="0" err="1" smtClean="0">
                <a:solidFill>
                  <a:srgbClr val="FF0000"/>
                </a:solidFill>
              </a:rPr>
              <a:t>para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altLang="zh-CN" dirty="0" smtClean="0"/>
              <a:t>A.   It’s difficult for Joe Brown to draw a good picture of the criminal.</a:t>
            </a:r>
          </a:p>
          <a:p>
            <a:pPr marL="514350" indent="-514350">
              <a:buNone/>
            </a:pP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B.   How does Joe Brown work?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534400" cy="1091608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/>
            </a:r>
            <a:br>
              <a:rPr lang="en-US" altLang="zh-CN" sz="3600" dirty="0" smtClean="0">
                <a:solidFill>
                  <a:srgbClr val="FF0000"/>
                </a:solidFill>
              </a:rPr>
            </a:br>
            <a:r>
              <a:rPr lang="en-US" altLang="zh-CN" sz="3600" dirty="0" smtClean="0">
                <a:solidFill>
                  <a:srgbClr val="FF0000"/>
                </a:solidFill>
              </a:rPr>
              <a:t>Read for details</a:t>
            </a:r>
            <a:br>
              <a:rPr lang="en-US" altLang="zh-CN" sz="3600" dirty="0" smtClean="0">
                <a:solidFill>
                  <a:srgbClr val="FF0000"/>
                </a:solidFill>
              </a:rPr>
            </a:br>
            <a:r>
              <a:rPr lang="en-US" altLang="zh-CN" sz="3600" dirty="0" smtClean="0">
                <a:solidFill>
                  <a:srgbClr val="FF0000"/>
                </a:solidFill>
              </a:rPr>
              <a:t>Task 1: Read Para1 and complete Qs below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844824"/>
            <a:ext cx="8503920" cy="457200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(1) Who’s the article about?</a:t>
            </a:r>
          </a:p>
          <a:p>
            <a:pPr>
              <a:buNone/>
            </a:pPr>
            <a:r>
              <a:rPr lang="en-US" altLang="zh-CN" sz="3200" dirty="0" smtClean="0"/>
              <a:t>  </a:t>
            </a:r>
            <a:endParaRPr lang="zh-CN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/>
              <a:t>(2) What does he do?</a:t>
            </a:r>
          </a:p>
          <a:p>
            <a:pPr>
              <a:buNone/>
            </a:pPr>
            <a:r>
              <a:rPr lang="en-US" altLang="zh-CN" sz="3200" dirty="0" smtClean="0"/>
              <a:t>  </a:t>
            </a:r>
            <a:endParaRPr lang="zh-CN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/>
              <a:t>(3) How does he work?</a:t>
            </a:r>
            <a:endParaRPr lang="zh-CN" altLang="zh-CN" sz="3200" dirty="0" smtClean="0"/>
          </a:p>
          <a:p>
            <a:pPr>
              <a:buNone/>
            </a:pPr>
            <a:r>
              <a:rPr lang="en-US" altLang="zh-CN" sz="3200" dirty="0" smtClean="0"/>
              <a:t>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42088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Joe Brown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645024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He is a police artist.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4797152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He draws pictures of criminals according to people’s description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Task 2: Read Para2 and complete Qs below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(1) Do you think Joe Brown’s job is </a:t>
            </a:r>
            <a:r>
              <a:rPr lang="en-US" altLang="zh-CN" sz="3200" dirty="0" smtClean="0"/>
              <a:t>difficult</a:t>
            </a:r>
            <a:r>
              <a:rPr lang="en-US" altLang="zh-CN" sz="3200" dirty="0" smtClean="0"/>
              <a:t>?</a:t>
            </a:r>
          </a:p>
          <a:p>
            <a:pPr>
              <a:buNone/>
            </a:pPr>
            <a:endParaRPr lang="en-US" altLang="zh-CN" sz="3200" dirty="0" smtClean="0"/>
          </a:p>
          <a:p>
            <a:pPr>
              <a:buNone/>
            </a:pPr>
            <a:endParaRPr lang="zh-CN" altLang="zh-CN" sz="3200" dirty="0" smtClean="0"/>
          </a:p>
          <a:p>
            <a:r>
              <a:rPr lang="en-US" altLang="zh-CN" sz="3200" dirty="0" smtClean="0"/>
              <a:t>(2) What does the real criminal look like?  Which picture shows the real criminal?</a:t>
            </a:r>
            <a:endParaRPr lang="zh-CN" altLang="zh-CN" sz="3200" dirty="0" smtClean="0"/>
          </a:p>
          <a:p>
            <a:pPr>
              <a:buNone/>
            </a:pPr>
            <a:r>
              <a:rPr lang="en-US" altLang="zh-CN" sz="3200" dirty="0" smtClean="0"/>
              <a:t>   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13285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Yes, it’s difficult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365104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He is a short and heavy old man, and he has short black hair.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Task3: Read the whole passage again and find their “friends”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</p:nvPr>
        </p:nvGraphicFramePr>
        <p:xfrm>
          <a:off x="179512" y="2708920"/>
          <a:ext cx="8640960" cy="223224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52119"/>
                <a:gridCol w="4388841"/>
              </a:tblGrid>
              <a:tr h="74408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1. He=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4. this=</a:t>
                      </a:r>
                      <a:endParaRPr lang="zh-CN" altLang="en-US" dirty="0"/>
                    </a:p>
                  </a:txBody>
                  <a:tcPr/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2. it=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5. they=</a:t>
                      </a:r>
                      <a:endParaRPr lang="zh-CN" altLang="en-US" dirty="0"/>
                    </a:p>
                  </a:txBody>
                  <a:tcPr/>
                </a:tc>
              </a:tr>
              <a:tr h="74408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3. him=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6. He=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8" y="28529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Joe Brown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350100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 picture of the criminal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4221088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criminal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08104" y="285293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draw a good picture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508104" y="357301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many people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429309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criminal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镇">
  <a:themeElements>
    <a:clrScheme name="市镇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1584</TotalTime>
  <Words>395</Words>
  <Application>Microsoft Office PowerPoint</Application>
  <PresentationFormat>全屏显示(4:3)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市镇</vt:lpstr>
      <vt:lpstr>Unit 9 What does he look like?  Section B (2a-2c)                                                               by 王文娟                                    安庆九一六学校 </vt:lpstr>
      <vt:lpstr>幻灯片 2</vt:lpstr>
      <vt:lpstr>What does he/she look like?</vt:lpstr>
      <vt:lpstr>What does a police artist do?</vt:lpstr>
      <vt:lpstr>Preview task</vt:lpstr>
      <vt:lpstr>Fast reading: listen to the tape and chose the main idea of each para</vt:lpstr>
      <vt:lpstr> Read for details Task 1: Read Para1 and complete Qs below</vt:lpstr>
      <vt:lpstr>Task 2: Read Para2 and complete Qs below</vt:lpstr>
      <vt:lpstr>Task3: Read the whole passage again and find their “friends”</vt:lpstr>
      <vt:lpstr>Role-play: Who is the best police artist?</vt:lpstr>
      <vt:lpstr>Pictures of the real criminal</vt:lpstr>
      <vt:lpstr>Sum up</vt:lpstr>
      <vt:lpstr>Homework 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9 What does he look like?  Section B (2a-2c)                                  by 王文娟 </dc:title>
  <dc:creator>hc</dc:creator>
  <cp:lastModifiedBy>hc</cp:lastModifiedBy>
  <cp:revision>89</cp:revision>
  <dcterms:created xsi:type="dcterms:W3CDTF">2019-05-08T01:49:47Z</dcterms:created>
  <dcterms:modified xsi:type="dcterms:W3CDTF">2019-05-14T05:33:39Z</dcterms:modified>
</cp:coreProperties>
</file>